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598F34D-374C-4E95-8673-1A41FB8FA2D2}">
          <p14:sldIdLst>
            <p14:sldId id="256"/>
            <p14:sldId id="257"/>
            <p14:sldId id="259"/>
            <p14:sldId id="260"/>
          </p14:sldIdLst>
        </p14:section>
        <p14:section name="Раздел без заголовка" id="{47484D9C-CAD6-4237-BEA2-0E53D12542AE}">
          <p14:sldIdLst>
            <p14:sldId id="261"/>
            <p14:sldId id="262"/>
            <p14:sldId id="263"/>
            <p14:sldId id="26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la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5461" autoAdjust="0"/>
  </p:normalViewPr>
  <p:slideViewPr>
    <p:cSldViewPr>
      <p:cViewPr varScale="1">
        <p:scale>
          <a:sx n="74" d="100"/>
          <a:sy n="74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BB734-ABC7-44EF-BECA-35D080B6A37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DC3EA-1DB3-4E91-97C6-95A4CC5DE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8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4A6DA14-8A9A-47AA-978A-103CD5BD9390}" type="datetimeFigureOut">
              <a:rPr lang="ru-RU" smtClean="0"/>
              <a:pPr/>
              <a:t>01.04.2020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5DBC105-2A55-46D4-8510-8D57C1401B3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1460" y="1556792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развития электричества      в Архангельске.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580112" y="4149080"/>
            <a:ext cx="3158168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Ученик 8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№50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Тростянецкий Артём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5362">
        <p14:flash/>
      </p:transition>
    </mc:Choice>
    <mc:Fallback xmlns="">
      <p:transition spd="slow" advTm="253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jrjvj,bk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556791"/>
            <a:ext cx="7503356" cy="5101047"/>
          </a:xfrm>
        </p:spPr>
      </p:pic>
      <p:sp>
        <p:nvSpPr>
          <p:cNvPr id="5" name="TextBox 4"/>
          <p:cNvSpPr txBox="1"/>
          <p:nvPr/>
        </p:nvSpPr>
        <p:spPr>
          <a:xfrm>
            <a:off x="1907704" y="260647"/>
            <a:ext cx="64107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Впервые в Архангельске, в  1822году В. Брандт применил машину на лесопильне Маймаксанской судовой верфи.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584">
        <p:circle/>
      </p:transition>
    </mc:Choice>
    <mc:Fallback xmlns="">
      <p:transition spd="slow" advTm="958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ловецкий монастыр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04664"/>
            <a:ext cx="7128792" cy="48245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5432335"/>
            <a:ext cx="7219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 1912 году была построена электростанция в Соловецком монастыре, который через свое подворье был тесно связан с Архангельском.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403">
        <p:circle/>
      </p:transition>
    </mc:Choice>
    <mc:Fallback xmlns="">
      <p:transition spd="slow" advTm="740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46266" y="188640"/>
            <a:ext cx="74021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Поздней осенью 1913 года началось строительство  главного корпуса Архангельской электростанции АГЭС.  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79" y="1628799"/>
            <a:ext cx="6931970" cy="4874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344">
        <p:circle/>
      </p:transition>
    </mc:Choice>
    <mc:Fallback xmlns="">
      <p:transition spd="slow" advTm="634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16632"/>
            <a:ext cx="5400600" cy="7920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Образования энергосистемы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63687" y="692696"/>
            <a:ext cx="6797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400" dirty="0" smtClean="0"/>
              <a:t> 1937 год можно считать годом образования энергосистемы </a:t>
            </a:r>
            <a:endParaRPr lang="ru-RU" sz="2400" dirty="0"/>
          </a:p>
          <a:p>
            <a:pPr algn="ctr"/>
            <a:r>
              <a:rPr lang="ru-RU" sz="2400" dirty="0" smtClean="0"/>
              <a:t>       в     городе    Архангельске.</a:t>
            </a:r>
            <a:endParaRPr lang="ru-RU" sz="2400" dirty="0"/>
          </a:p>
        </p:txBody>
      </p:sp>
      <p:pic>
        <p:nvPicPr>
          <p:cNvPr id="1026" name="Picture 2" descr="C:\Users\Alla\0000131a-ЭЛ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795" y="1977674"/>
            <a:ext cx="6792510" cy="4664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617">
        <p:circle/>
      </p:transition>
    </mc:Choice>
    <mc:Fallback xmlns="">
      <p:transition spd="slow" advTm="761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3751" y="116632"/>
            <a:ext cx="6724633" cy="1224136"/>
          </a:xfrm>
        </p:spPr>
        <p:txBody>
          <a:bodyPr>
            <a:normAutofit fontScale="25000" lnSpcReduction="20000"/>
          </a:bodyPr>
          <a:lstStyle/>
          <a:p>
            <a:pPr marL="82296" indent="0" algn="ctr">
              <a:buNone/>
            </a:pPr>
            <a:endParaRPr lang="ru-RU" dirty="0" smtClean="0"/>
          </a:p>
          <a:p>
            <a:pPr marL="82296" indent="0" algn="ctr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В мае 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2020 года 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Архангельская  ТЭЦ 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отмечает 73 года со дня основания.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2000" dirty="0" smtClean="0"/>
              <a:t>   </a:t>
            </a:r>
          </a:p>
          <a:p>
            <a:pPr marL="82296" indent="0" algn="ctr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</a:t>
            </a:r>
            <a:endParaRPr lang="ru-RU" dirty="0"/>
          </a:p>
        </p:txBody>
      </p:sp>
      <p:pic>
        <p:nvPicPr>
          <p:cNvPr id="1026" name="Picture 2" descr="C:\Users\Alla\000002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7060495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9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264">
        <p:circle/>
      </p:transition>
    </mc:Choice>
    <mc:Fallback xmlns="">
      <p:transition spd="slow" advTm="726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5694" y="46038"/>
            <a:ext cx="6089880" cy="1143000"/>
          </a:xfrm>
        </p:spPr>
        <p:txBody>
          <a:bodyPr/>
          <a:lstStyle/>
          <a:p>
            <a:pPr algn="ctr"/>
            <a:r>
              <a:rPr lang="ru-RU" dirty="0" smtClean="0"/>
              <a:t>             </a:t>
            </a:r>
            <a:r>
              <a:rPr lang="ru-RU" b="1" dirty="0" smtClean="0"/>
              <a:t>Знаете ли вы?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1447800"/>
            <a:ext cx="3929640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000" dirty="0" smtClean="0"/>
              <a:t>                                       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27 ноября  2008 года  -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marL="82296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100 лет с  начала  уличного </a:t>
            </a:r>
          </a:p>
          <a:p>
            <a:pPr marL="82296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освещения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рхангелогородцы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всего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приходили полюбоваться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электрическое  чудо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C:\Users\Alla\Desktop\%D0%AD%D0%9B%D0%95%D0%9A%D0%A2%D0%A0_files\93FAEA0CB94FB9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4" descr="C:\Users\Alla\Desktop\%D0%AD%D0%9B%D0%95%D0%9A%D0%A2%D0%A0_files\93FAEA0CB94FB97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6" descr="C:\Users\Alla\Desktop\%D0%AD%D0%9B%D0%95%D0%9A%D0%A2%D0%A0_files\93FAEA0CB94FB97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8" descr="C:\Users\Alla\Desktop\%D0%AD%D0%9B%D0%95%D0%9A%D0%A2%D0%A0_files\93FAEA0CB94FB97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10" descr="C:\Users\Alla\Desktop\%D0%AD%D0%9B%D0%95%D0%9A%D0%A2%D0%A0_files\93FAEA0CB94FB972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5" name="Picture 11" descr="C:\Users\Alla\Desktop\93FAEA0CB94FB9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22815"/>
            <a:ext cx="3630403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98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2833">
        <p:circle/>
      </p:transition>
    </mc:Choice>
    <mc:Fallback xmlns="">
      <p:transition spd="slow" advTm="1283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9190" y="332656"/>
            <a:ext cx="7386024" cy="178621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                                                                                                                       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8470" y="188640"/>
            <a:ext cx="7047180" cy="1296144"/>
          </a:xfrm>
        </p:spPr>
        <p:txBody>
          <a:bodyPr>
            <a:normAutofit fontScale="25000" lnSpcReduction="20000"/>
          </a:bodyPr>
          <a:lstStyle/>
          <a:p>
            <a:pPr marL="82296" indent="0">
              <a:buNone/>
            </a:pPr>
            <a:r>
              <a:rPr lang="ru-RU" b="1" dirty="0" smtClean="0"/>
              <a:t>                                                                            </a:t>
            </a:r>
          </a:p>
          <a:p>
            <a:pPr marL="82296" indent="0" algn="ctr">
              <a:buNone/>
            </a:pP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9600" b="1" dirty="0"/>
              <a:t>В районе деревни Лапоминка Приморского района (Архангельская область) планируется установка порядка 50 ветряных </a:t>
            </a:r>
            <a:r>
              <a:rPr lang="ru-RU" sz="9600" b="1" dirty="0" smtClean="0"/>
              <a:t>электростанций</a:t>
            </a: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pic>
        <p:nvPicPr>
          <p:cNvPr id="2058" name="Picture 10" descr="a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7272808" cy="4621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2482">
        <p:circle/>
      </p:transition>
    </mc:Choice>
    <mc:Fallback xmlns="">
      <p:transition spd="slow" advTm="12482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тория развития электричества в Архангельск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130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История развития электричества в Архангельске</vt:lpstr>
      <vt:lpstr>История развития электричества      в Архангельске.</vt:lpstr>
      <vt:lpstr>Презентация PowerPoint</vt:lpstr>
      <vt:lpstr>Презентация PowerPoint</vt:lpstr>
      <vt:lpstr>Презентация PowerPoint</vt:lpstr>
      <vt:lpstr>Образования энергосистемы</vt:lpstr>
      <vt:lpstr>Презентация PowerPoint</vt:lpstr>
      <vt:lpstr>             Знаете ли вы?</vt:lpstr>
      <vt:lpstr>                                                                                                       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развития электричества в Архангельске.</dc:title>
  <dc:creator>Alla</dc:creator>
  <cp:lastModifiedBy>Виктор</cp:lastModifiedBy>
  <cp:revision>35</cp:revision>
  <dcterms:created xsi:type="dcterms:W3CDTF">2013-03-15T11:48:05Z</dcterms:created>
  <dcterms:modified xsi:type="dcterms:W3CDTF">2020-04-01T18:01:18Z</dcterms:modified>
</cp:coreProperties>
</file>